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9" r:id="rId3"/>
    <p:sldId id="260" r:id="rId4"/>
    <p:sldId id="262" r:id="rId5"/>
    <p:sldId id="263" r:id="rId6"/>
    <p:sldId id="267" r:id="rId7"/>
    <p:sldId id="268" r:id="rId8"/>
    <p:sldId id="264" r:id="rId9"/>
    <p:sldId id="269" r:id="rId10"/>
    <p:sldId id="270" r:id="rId11"/>
    <p:sldId id="257" r:id="rId12"/>
    <p:sldId id="258" r:id="rId13"/>
  </p:sldIdLst>
  <p:sldSz cx="6858000" cy="9144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927" autoAdjust="0"/>
  </p:normalViewPr>
  <p:slideViewPr>
    <p:cSldViewPr>
      <p:cViewPr>
        <p:scale>
          <a:sx n="66" d="100"/>
          <a:sy n="66" d="100"/>
        </p:scale>
        <p:origin x="-852" y="7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6E8A59A-2A8D-43D5-AC54-7EAFBC249088}" type="datetimeFigureOut">
              <a:rPr lang="en-IE"/>
              <a:pPr>
                <a:defRPr/>
              </a:pPr>
              <a:t>13/03/2013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B2DF21A-0EAE-4218-813F-4CD48231691C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0DBA3B9-29E1-4C29-A487-239BDC8B4346}" type="datetimeFigureOut">
              <a:rPr lang="en-IE"/>
              <a:pPr>
                <a:defRPr/>
              </a:pPr>
              <a:t>13/03/2013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E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E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50B2996-4673-4E7C-A0F2-E0D4EF0E99B7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BDD3075-67F2-40AA-9271-A6FF1E827F82}" type="slidenum">
              <a:rPr lang="en-IE" smtClean="0"/>
              <a:pPr/>
              <a:t>12</a:t>
            </a:fld>
            <a:endParaRPr lang="en-I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6523" y="1828800"/>
            <a:ext cx="6172200" cy="24384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28700" y="4442264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Jennifer Byrne 2012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794AD-453D-4A11-A0DF-AFA5E219B5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Jennifer Byrne 2012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D3095-36CE-4566-87EB-EFAC8B9422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Jennifer Byrne 2012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6EB95-0C2F-4CF3-A3A1-27B59A83EF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Jennifer Byrne 2012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29966-44B5-4567-97C3-53A2407AA3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812800"/>
            <a:ext cx="5314950" cy="24384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150" y="3343715"/>
            <a:ext cx="5314950" cy="2012949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Jennifer Byrne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6FD8D-296E-452A-AD73-90FC521025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Jennifer Byrne 2012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CD7DC-4766-4C3B-A9CC-E03544EE49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1001183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483769" y="2046817"/>
            <a:ext cx="3031331" cy="1001183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42900" y="3149601"/>
            <a:ext cx="3030141" cy="5018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149601"/>
            <a:ext cx="3031331" cy="5018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Jennifer Byrne 2012</a:t>
            </a: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032D3-6824-4CF4-8DE3-37EAC4DCF5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Jennifer Byrne 2012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55A4E-0E02-40D8-AE45-B9212DAF49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Jennifer Byrne 2012</a:t>
            </a: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94297-04CD-4932-B1DF-1CEDF53D8A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42900" y="2032001"/>
            <a:ext cx="2256235" cy="6136217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Jennifer Byrne 2012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59A87-1191-4C53-842E-94BF2D91DF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812800"/>
            <a:ext cx="4114800" cy="696384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71600" y="2442633"/>
            <a:ext cx="4114800" cy="52832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0" y="1555716"/>
            <a:ext cx="4114800" cy="707136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Jennifer Byrne 2012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52BDF-D5C8-4231-AD0E-FEB0D80B42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27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42900" y="8555038"/>
            <a:ext cx="1600200" cy="48736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43150" y="8555038"/>
            <a:ext cx="2171700" cy="48736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/>
              <a:t>Jennifer Byrne 2012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943600" y="8555038"/>
            <a:ext cx="571500" cy="487362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EF07CDAA-6F08-4AD5-97EA-5AFAB936F0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55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Period Furniture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52513" y="4572000"/>
            <a:ext cx="4800600" cy="3529013"/>
          </a:xfrm>
        </p:spPr>
        <p:txBody>
          <a:bodyPr/>
          <a:lstStyle/>
          <a:p>
            <a:pPr eaLnBrk="1" hangingPunct="1"/>
            <a:r>
              <a:rPr lang="en-GB" sz="4000" smtClean="0"/>
              <a:t>Web Search </a:t>
            </a:r>
          </a:p>
          <a:p>
            <a:pPr eaLnBrk="1" hangingPunct="1"/>
            <a:r>
              <a:rPr lang="en-GB" sz="4000" smtClean="0"/>
              <a:t>Using the web to search for information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2C4C46-B2F0-4BA2-937E-5E5178E6A4F0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18148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IE" sz="2700" dirty="0" smtClean="0"/>
              <a:t>How times change.</a:t>
            </a:r>
            <a:br>
              <a:rPr lang="en-IE" sz="2700" dirty="0" smtClean="0"/>
            </a:br>
            <a:r>
              <a:rPr lang="en-IE" sz="2700" dirty="0" smtClean="0"/>
              <a:t>Word search : Veneers</a:t>
            </a:r>
            <a:r>
              <a:rPr lang="en-IE" dirty="0" smtClean="0"/>
              <a:t/>
            </a:r>
            <a:br>
              <a:rPr lang="en-IE" dirty="0" smtClean="0"/>
            </a:br>
            <a:endParaRPr lang="en-IE" dirty="0"/>
          </a:p>
        </p:txBody>
      </p:sp>
      <p:pic>
        <p:nvPicPr>
          <p:cNvPr id="1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0350" y="2124075"/>
            <a:ext cx="6172200" cy="3670300"/>
          </a:xfrm>
          <a:noFill/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53144" y="1086264"/>
            <a:ext cx="6172200" cy="1181480"/>
          </a:xfrm>
          <a:prstGeom prst="rect">
            <a:avLst/>
          </a:prstGeom>
        </p:spPr>
        <p:txBody>
          <a:bodyPr anchor="ctr">
            <a:normAutofit fontScale="90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sz="27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IE" sz="27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IE" sz="27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Wood Veneers</a:t>
            </a:r>
            <a:r>
              <a:rPr lang="en-IE" sz="41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IE" sz="41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n-IE" sz="41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124075"/>
            <a:ext cx="614838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476672" y="6228184"/>
            <a:ext cx="6172200" cy="864096"/>
          </a:xfrm>
          <a:prstGeom prst="rect">
            <a:avLst/>
          </a:prstGeom>
        </p:spPr>
        <p:txBody>
          <a:bodyPr anchor="ctr">
            <a:normAutofit fontScale="32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sz="74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Happy searching </a:t>
            </a:r>
          </a:p>
          <a:p>
            <a:pPr fontAlgn="auto">
              <a:spcAft>
                <a:spcPts val="0"/>
              </a:spcAft>
              <a:defRPr/>
            </a:pPr>
            <a:endParaRPr lang="en-IE" sz="36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IE" sz="41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IE" sz="41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n-IE" sz="41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97160" y="6588224"/>
            <a:ext cx="6172200" cy="864096"/>
          </a:xfrm>
          <a:prstGeom prst="rect">
            <a:avLst/>
          </a:prstGeom>
        </p:spPr>
        <p:txBody>
          <a:bodyPr anchor="ctr">
            <a:normAutofit fontScale="25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sz="36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endParaRPr lang="en-IE" sz="36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IE" sz="96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If all else fails there is a really ancient but trusting tool called </a:t>
            </a:r>
            <a:r>
              <a:rPr lang="en-IE" sz="41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IE" sz="41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n-IE" sz="41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97160" y="7524328"/>
            <a:ext cx="6172200" cy="864096"/>
          </a:xfrm>
          <a:prstGeom prst="rect">
            <a:avLst/>
          </a:prstGeom>
        </p:spPr>
        <p:txBody>
          <a:bodyPr anchor="ctr">
            <a:normAutofit fontScale="25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sz="112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 Book !</a:t>
            </a:r>
          </a:p>
          <a:p>
            <a:pPr fontAlgn="auto">
              <a:spcAft>
                <a:spcPts val="0"/>
              </a:spcAft>
              <a:defRPr/>
            </a:pPr>
            <a:endParaRPr lang="en-IE" sz="36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IE" sz="41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IE" sz="41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n-IE" sz="41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4954B2-95A6-4EBB-9048-AA902172AE91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66713"/>
            <a:ext cx="6172200" cy="1252537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2800" dirty="0" smtClean="0"/>
              <a:t>Independent Learning : </a:t>
            </a:r>
            <a:r>
              <a:rPr lang="en-GB" sz="2800" dirty="0"/>
              <a:t>Give a brief description of the following.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1692275"/>
            <a:ext cx="6172200" cy="68405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smtClean="0"/>
              <a:t>Davenport :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Sofa Table: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Carlton House Desk :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Bonheur-Du-Jour :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Card table :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Thomas Hope :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Secretaire :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Commode : 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Art Nouveau :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Rent-table :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Victorian Gothic :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Roll Top Desk :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Pembroke Table :</a:t>
            </a:r>
          </a:p>
          <a:p>
            <a:pPr eaLnBrk="1" hangingPunct="1">
              <a:lnSpc>
                <a:spcPct val="90000"/>
              </a:lnSpc>
            </a:pPr>
            <a:r>
              <a:rPr lang="en-IE" sz="2400" smtClean="0"/>
              <a:t>Gilding : </a:t>
            </a:r>
            <a:endParaRPr lang="en-GB" sz="240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4114D-581B-41EC-8ADB-841A975620B2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1624013"/>
            <a:ext cx="6172200" cy="75565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smtClean="0"/>
              <a:t>Chaise Lounge : 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Michael Thonet :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Arts &amp; Crafts Furniture :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Throne Chair :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Thomas Holland :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Eileen Grey :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Regency Period Furniture :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George Smith Furniture :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Cabinet on stand :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Tall Boy :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Shaker Furniture :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Empire Chair : 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Chair No. 64 :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William Morris :</a:t>
            </a:r>
          </a:p>
          <a:p>
            <a:pPr eaLnBrk="1" hangingPunct="1">
              <a:lnSpc>
                <a:spcPct val="90000"/>
              </a:lnSpc>
            </a:pPr>
            <a:r>
              <a:rPr lang="en-IE" sz="2400" smtClean="0"/>
              <a:t>Swan Neck</a:t>
            </a:r>
            <a:endParaRPr lang="en-GB" sz="2400" smtClean="0"/>
          </a:p>
          <a:p>
            <a:pPr eaLnBrk="1" hangingPunct="1">
              <a:lnSpc>
                <a:spcPct val="90000"/>
              </a:lnSpc>
            </a:pPr>
            <a:endParaRPr lang="en-GB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mtClean="0"/>
              <a:t>                                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66713"/>
            <a:ext cx="6172200" cy="1252537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2400" dirty="0" smtClean="0"/>
              <a:t>Independent Learning : Give a brief description of the following</a:t>
            </a:r>
            <a:r>
              <a:rPr lang="en-GB" sz="2700" dirty="0" smtClean="0"/>
              <a:t>.	</a:t>
            </a:r>
            <a:r>
              <a:rPr lang="en-GB" sz="2800" dirty="0" smtClean="0"/>
              <a:t>			</a:t>
            </a:r>
            <a:endParaRPr lang="en-GB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7976F4-3F1B-4363-8472-D9208D87A2AC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2534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dirty="0" smtClean="0"/>
              <a:t>Using Google</a:t>
            </a:r>
            <a:endParaRPr lang="en-IE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4813" y="1979613"/>
            <a:ext cx="6172200" cy="4629150"/>
          </a:xfrm>
          <a:noFill/>
        </p:spPr>
      </p:pic>
      <p:sp>
        <p:nvSpPr>
          <p:cNvPr id="5" name="Oval 4"/>
          <p:cNvSpPr/>
          <p:nvPr/>
        </p:nvSpPr>
        <p:spPr>
          <a:xfrm>
            <a:off x="908050" y="2987675"/>
            <a:ext cx="504825" cy="2889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813" y="1979613"/>
            <a:ext cx="61722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16113" y="4284663"/>
            <a:ext cx="12493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>
                <a:solidFill>
                  <a:schemeClr val="bg1"/>
                </a:solidFill>
              </a:rPr>
              <a:t>Davenport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95300" y="6588224"/>
            <a:ext cx="6172200" cy="1253488"/>
          </a:xfrm>
          <a:prstGeom prst="rect">
            <a:avLst/>
          </a:prstGeom>
        </p:spPr>
        <p:txBody>
          <a:bodyPr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sz="24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Click images to bring you to a different page.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97160" y="7308304"/>
            <a:ext cx="6172200" cy="1253488"/>
          </a:xfrm>
          <a:prstGeom prst="rect">
            <a:avLst/>
          </a:prstGeom>
        </p:spPr>
        <p:txBody>
          <a:bodyPr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sz="24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Type in the word Davenport.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81F3D-86EA-4947-B00A-802D32E8E6E7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IE" sz="2400" dirty="0" smtClean="0"/>
              <a:t>You can see we get lots of images of a Tennis Player with the surname “Davenport” so we have to narrow our search more.</a:t>
            </a:r>
            <a:endParaRPr lang="en-IE" sz="2400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4813" y="1979613"/>
            <a:ext cx="6049962" cy="4537075"/>
          </a:xfrm>
          <a:noFill/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95300" y="7308304"/>
            <a:ext cx="6172200" cy="1296144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endParaRPr lang="en-IE" sz="24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IE" sz="24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You can click on any of these images and they will bring you to the site that they originated from.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813" y="1979613"/>
            <a:ext cx="61722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76672" y="6588224"/>
            <a:ext cx="6172200" cy="792088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sz="24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Try adding Furniture.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76672" y="7380312"/>
            <a:ext cx="6172200" cy="72008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sz="24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Now we have lots of choice.</a:t>
            </a:r>
          </a:p>
          <a:p>
            <a:pPr fontAlgn="auto">
              <a:spcAft>
                <a:spcPts val="0"/>
              </a:spcAft>
              <a:defRPr/>
            </a:pPr>
            <a:endParaRPr lang="en-IE" sz="24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en-IE" sz="24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0A80B-18DF-4EC3-B0BB-360DD8ABCA27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82208"/>
            <a:ext cx="6172200" cy="1109472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IE" sz="2700" dirty="0" smtClean="0"/>
              <a:t>Some images will come from sites that are auctioning or selling items like these.</a:t>
            </a:r>
            <a:r>
              <a:rPr lang="en-IE" sz="2400" dirty="0" smtClean="0"/>
              <a:t/>
            </a:r>
            <a:br>
              <a:rPr lang="en-IE" sz="2400" dirty="0" smtClean="0"/>
            </a:br>
            <a:endParaRPr lang="en-IE" sz="24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2900" y="3255963"/>
            <a:ext cx="6172200" cy="4629150"/>
          </a:xfrm>
          <a:noFill/>
        </p:spPr>
      </p:pic>
      <p:sp>
        <p:nvSpPr>
          <p:cNvPr id="5" name="Oval 4"/>
          <p:cNvSpPr/>
          <p:nvPr/>
        </p:nvSpPr>
        <p:spPr>
          <a:xfrm>
            <a:off x="3933825" y="5795963"/>
            <a:ext cx="1439863" cy="11525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2900" y="1446304"/>
            <a:ext cx="6172200" cy="1325496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sz="24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IE" sz="24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IE" sz="24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You will only get limited information on these sites such as material type and selling price, occasionally some information on the designer.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350" y="3203575"/>
            <a:ext cx="6240463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95300" y="8028384"/>
            <a:ext cx="6172200" cy="1109472"/>
          </a:xfrm>
          <a:prstGeom prst="rect">
            <a:avLst/>
          </a:prstGeom>
        </p:spPr>
        <p:txBody>
          <a:bodyPr anchor="ctr">
            <a:normAutofit fontScale="90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sz="27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This image has brought us to a website selling Furniture.</a:t>
            </a:r>
            <a:r>
              <a:rPr lang="en-IE" sz="24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IE" sz="24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n-IE" sz="24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2D8710-B8BE-4586-9165-EC612F5DE067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109472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IE" sz="2700" dirty="0" smtClean="0"/>
              <a:t>If we click on another image.</a:t>
            </a:r>
            <a:r>
              <a:rPr lang="en-IE" dirty="0" smtClean="0"/>
              <a:t/>
            </a:r>
            <a:br>
              <a:rPr lang="en-IE" dirty="0" smtClean="0"/>
            </a:br>
            <a:endParaRPr lang="en-IE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8913" y="3851275"/>
            <a:ext cx="6264275" cy="3727450"/>
          </a:xfrm>
          <a:noFill/>
        </p:spPr>
      </p:pic>
      <p:sp>
        <p:nvSpPr>
          <p:cNvPr id="5" name="Oval 4"/>
          <p:cNvSpPr/>
          <p:nvPr/>
        </p:nvSpPr>
        <p:spPr>
          <a:xfrm>
            <a:off x="4724400" y="5580063"/>
            <a:ext cx="1657350" cy="11525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53144" y="870240"/>
            <a:ext cx="6172200" cy="1685536"/>
          </a:xfrm>
          <a:prstGeom prst="rect">
            <a:avLst/>
          </a:prstGeom>
        </p:spPr>
        <p:txBody>
          <a:bodyPr anchor="ctr">
            <a:normAutofit fontScale="52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sz="46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We are now on the Encyclopaedia Britannica website where we will get more useful information. </a:t>
            </a:r>
            <a:r>
              <a:rPr lang="en-IE" sz="41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IE" sz="41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n-IE" sz="41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913" y="2987675"/>
            <a:ext cx="6362700" cy="471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E942F1-C04C-4AB6-9186-B142A7A14953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IE" sz="2700" dirty="0" smtClean="0"/>
              <a:t>Now that you know what a Davenport is and looks like you can now click the web button to bring you to more informative sites.</a:t>
            </a:r>
            <a:br>
              <a:rPr lang="en-IE" sz="2700" dirty="0" smtClean="0"/>
            </a:br>
            <a:endParaRPr lang="en-IE" sz="27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9550" y="2771775"/>
            <a:ext cx="6532563" cy="3806825"/>
          </a:xfr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32656" y="1619672"/>
            <a:ext cx="6172200" cy="1524000"/>
          </a:xfrm>
          <a:prstGeom prst="rect">
            <a:avLst/>
          </a:prstGeom>
        </p:spPr>
        <p:txBody>
          <a:bodyPr anchor="ctr">
            <a:normAutofit fontScale="90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sz="27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Here you will be able to gather enough information to write a few lines to describe the Davenport.</a:t>
            </a:r>
            <a:br>
              <a:rPr lang="en-IE" sz="27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n-IE" sz="27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404813" y="2700338"/>
            <a:ext cx="576262" cy="3587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5056" y="6648400"/>
            <a:ext cx="6172200" cy="1524000"/>
          </a:xfrm>
          <a:prstGeom prst="rect">
            <a:avLst/>
          </a:prstGeom>
        </p:spPr>
        <p:txBody>
          <a:bodyPr anchor="ctr">
            <a:normAutofit fontScale="975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sz="25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Scroll down through them until you find one that gives the most accurate information.</a:t>
            </a:r>
            <a:r>
              <a:rPr lang="en-IE" sz="27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IE" sz="27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n-IE" sz="27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350" y="3563938"/>
            <a:ext cx="6192838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557213" y="4067175"/>
            <a:ext cx="4095750" cy="7921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A388E-D422-4AF7-9190-FBF4BBFE547D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965456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IE" sz="2400" dirty="0" smtClean="0"/>
              <a:t>Re-write in your own words the description of The Davenport.</a:t>
            </a:r>
            <a:endParaRPr lang="en-IE" sz="24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9113" y="1619250"/>
            <a:ext cx="5934075" cy="5235575"/>
          </a:xfr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60648" y="7206944"/>
            <a:ext cx="6172200" cy="965456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sz="24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Remember you must reference the site where you obtained the information from.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38502A-7449-4749-8529-83C7F5D586AB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965456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IE" sz="2700" dirty="0" smtClean="0"/>
              <a:t>If you are researching a Name it is best to use the web first.</a:t>
            </a:r>
            <a:r>
              <a:rPr lang="en-IE" sz="2400" dirty="0" smtClean="0"/>
              <a:t/>
            </a:r>
            <a:br>
              <a:rPr lang="en-IE" sz="2400" dirty="0" smtClean="0"/>
            </a:br>
            <a:endParaRPr lang="en-IE" sz="24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2900" y="2925763"/>
            <a:ext cx="6172200" cy="4694237"/>
          </a:xfr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32656" y="1187624"/>
            <a:ext cx="6172200" cy="1296144"/>
          </a:xfrm>
          <a:prstGeom prst="rect">
            <a:avLst/>
          </a:prstGeom>
        </p:spPr>
        <p:txBody>
          <a:bodyPr anchor="ctr">
            <a:normAutofit fontScale="90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sz="24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IE" sz="24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IE" sz="27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Be careful that you have the right person and not just some person with the same name from Face book</a:t>
            </a:r>
          </a:p>
        </p:txBody>
      </p:sp>
      <p:sp>
        <p:nvSpPr>
          <p:cNvPr id="6" name="Oval 5"/>
          <p:cNvSpPr/>
          <p:nvPr/>
        </p:nvSpPr>
        <p:spPr>
          <a:xfrm>
            <a:off x="981075" y="6011863"/>
            <a:ext cx="5608638" cy="18732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0" y="2916238"/>
            <a:ext cx="6913563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36968C-1F2A-4351-93DE-619B11A85408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IE" sz="2400" dirty="0" smtClean="0"/>
              <a:t>Using the Web can be very useful or very misleading. You need to look in a few places in order to check that you have the right information.</a:t>
            </a:r>
            <a:endParaRPr lang="en-IE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32656" y="1763688"/>
            <a:ext cx="6172200" cy="15240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sz="24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There is also a tool called suggested sites that other users have used.   You may find this useful.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2656" y="6588224"/>
            <a:ext cx="6172200" cy="15240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sz="24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IE" sz="24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IE" sz="24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When you come across a good site you should save it in your favourites</a:t>
            </a:r>
          </a:p>
        </p:txBody>
      </p:sp>
      <p:pic>
        <p:nvPicPr>
          <p:cNvPr id="1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5175" y="3203575"/>
            <a:ext cx="4967288" cy="3865563"/>
          </a:xfrm>
          <a:noFill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" y="3635375"/>
            <a:ext cx="66008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2781300" y="4932363"/>
            <a:ext cx="2087563" cy="7921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32656" y="7512496"/>
            <a:ext cx="6172200" cy="15240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sz="24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IE" sz="24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IE" sz="24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Right click your mouse. </a:t>
            </a: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275" y="3059113"/>
            <a:ext cx="4967288" cy="405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 14"/>
          <p:cNvSpPr/>
          <p:nvPr/>
        </p:nvSpPr>
        <p:spPr>
          <a:xfrm>
            <a:off x="3068638" y="6372225"/>
            <a:ext cx="1584325" cy="5762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/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8913" y="3348038"/>
            <a:ext cx="6408737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val 16"/>
          <p:cNvSpPr/>
          <p:nvPr/>
        </p:nvSpPr>
        <p:spPr>
          <a:xfrm>
            <a:off x="4086225" y="5076825"/>
            <a:ext cx="1214438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3C9DAF-AEE9-4CF9-86A4-E9DDB1BAE1B6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244</TotalTime>
  <Words>471</Words>
  <Application>Microsoft Office PowerPoint</Application>
  <PresentationFormat>On-screen Show (4:3)</PresentationFormat>
  <Paragraphs>97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Lucida Sans</vt:lpstr>
      <vt:lpstr>Book Antiqua</vt:lpstr>
      <vt:lpstr>Wingdings 2</vt:lpstr>
      <vt:lpstr>Wingdings</vt:lpstr>
      <vt:lpstr>Wingdings 3</vt:lpstr>
      <vt:lpstr>Calibri</vt:lpstr>
      <vt:lpstr>Apex</vt:lpstr>
      <vt:lpstr>Period Furniture </vt:lpstr>
      <vt:lpstr>Using Google</vt:lpstr>
      <vt:lpstr>You can see we get lots of images of a Tennis Player with the surname “Davenport” so we have to narrow our search more.</vt:lpstr>
      <vt:lpstr>Some images will come from sites that are auctioning or selling items like these. </vt:lpstr>
      <vt:lpstr>If we click on another image. </vt:lpstr>
      <vt:lpstr>Now that you know what a Davenport is and looks like you can now click the web button to bring you to more informative sites. </vt:lpstr>
      <vt:lpstr>Re-write in your own words the description of The Davenport.</vt:lpstr>
      <vt:lpstr>If you are researching a Name it is best to use the web first. </vt:lpstr>
      <vt:lpstr>Using the Web can be very useful or very misleading. You need to look in a few places in order to check that you have the right information.</vt:lpstr>
      <vt:lpstr>How times change. Word search : Veneers </vt:lpstr>
      <vt:lpstr>Independent Learning : Give a brief description of the following.</vt:lpstr>
      <vt:lpstr>Independent Learning : Give a brief description of the following.    </vt:lpstr>
    </vt:vector>
  </TitlesOfParts>
  <Company>DIT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Period Furniture</dc:title>
  <dc:creator>Jennifer Byrne</dc:creator>
  <cp:lastModifiedBy>Owner</cp:lastModifiedBy>
  <cp:revision>28</cp:revision>
  <dcterms:created xsi:type="dcterms:W3CDTF">2007-11-08T20:39:01Z</dcterms:created>
  <dcterms:modified xsi:type="dcterms:W3CDTF">2013-03-13T13:02:49Z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