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C1613-2E5E-4F02-AAA0-0A3881853C9F}" type="datetimeFigureOut">
              <a:rPr lang="en-IE" smtClean="0"/>
              <a:pPr/>
              <a:t>13/03/2013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AA8F0-909B-4D06-9E88-D027536B9BE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22403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753B-2B08-435E-9CDD-452993A17E7B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463-5337-44C4-AD0A-6F34D41285F3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37E3-BEC1-4DAA-A72F-2B8DEF3146B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AAEA-415E-4B15-B23A-99996FC6132D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DD7C-FA39-441A-8650-664CA6181451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6EB5-AB17-4166-90AE-594C852DA9C4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5D6-14B6-46A8-AADE-072A99CCDBF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8D0E-C13F-4D9C-9679-699B897A182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261B-BE49-44A1-A921-BBEC5E2C4C51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1C74-1194-42F5-93F8-0BE36A67A7F0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6D48-6D6B-4952-BFAB-D1C4C9A90B3D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ADD9A8-2020-48A9-86D1-5149700B8005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lp9nJpGak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nsidesearch/searcheducation/index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.exct.net/?qs=d4c15ee210cd434ac341379f3d3b4ccd34329e02c2f840fe619d6a395d95a883" TargetMode="External"/><Relationship Id="rId4" Type="http://schemas.openxmlformats.org/officeDocument/2006/relationships/hyperlink" Target="http://www.readwritethink.org/classroom-resources/lesson-plans/wading-through-teaching-internet-983.html?tab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.exct.net/?qs=d4c15ee210cd434a2c10da4befd6df2ae00521212e237e624e78a70d28f2d77d" TargetMode="External"/><Relationship Id="rId2" Type="http://schemas.openxmlformats.org/officeDocument/2006/relationships/hyperlink" Target="http://cl.exct.net/?qs=d4c15ee210cd434a37f393777ac831860a65b91cf62771428f9c54f82b492bf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Ylp9nJpGak4&amp;feature=youtu.be" TargetMode="External"/><Relationship Id="rId4" Type="http://schemas.openxmlformats.org/officeDocument/2006/relationships/hyperlink" Target="http://wwwnetsmartz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Researching and presenting a report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1600200"/>
            <a:ext cx="6343650" cy="1219200"/>
          </a:xfrm>
        </p:spPr>
        <p:txBody>
          <a:bodyPr>
            <a:noAutofit/>
          </a:bodyPr>
          <a:lstStyle/>
          <a:p>
            <a:r>
              <a:rPr lang="en-IE" sz="4000" dirty="0" smtClean="0"/>
              <a:t>Principles of Furniture </a:t>
            </a:r>
          </a:p>
          <a:p>
            <a:r>
              <a:rPr lang="en-IE" sz="4000" dirty="0" smtClean="0"/>
              <a:t>and </a:t>
            </a:r>
          </a:p>
          <a:p>
            <a:r>
              <a:rPr lang="en-IE" sz="4000" dirty="0" smtClean="0"/>
              <a:t>Joinery Design</a:t>
            </a:r>
            <a:endParaRPr lang="en-IE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researching online  Where to go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72217"/>
            <a:ext cx="6515100" cy="661458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r>
              <a:rPr lang="en-IE" sz="2800" dirty="0" smtClean="0"/>
              <a:t>Currency</a:t>
            </a:r>
          </a:p>
          <a:p>
            <a:r>
              <a:rPr lang="en-IE" sz="2800" dirty="0" smtClean="0"/>
              <a:t>Authority</a:t>
            </a:r>
          </a:p>
          <a:p>
            <a:r>
              <a:rPr lang="en-IE" sz="2800" dirty="0" smtClean="0"/>
              <a:t>Purpose </a:t>
            </a:r>
          </a:p>
          <a:p>
            <a:r>
              <a:rPr lang="en-IE" sz="2800" dirty="0" smtClean="0"/>
              <a:t>Objectivity</a:t>
            </a:r>
          </a:p>
          <a:p>
            <a:r>
              <a:rPr lang="en-IE" sz="2800" dirty="0" smtClean="0"/>
              <a:t>Writing style</a:t>
            </a:r>
          </a:p>
          <a:p>
            <a:r>
              <a:rPr lang="en-IE" sz="2800" b="1" dirty="0" smtClean="0"/>
              <a:t>Researching Online: 5 easy steps for college students</a:t>
            </a:r>
          </a:p>
          <a:p>
            <a:r>
              <a:rPr lang="en-IE" sz="2800" u="sng" dirty="0" smtClean="0">
                <a:hlinkClick r:id="rId3"/>
              </a:rPr>
              <a:t>http://youtu.be/Ylp9nJpGak4</a:t>
            </a:r>
            <a:endParaRPr lang="en-IE" sz="2800" dirty="0" smtClean="0"/>
          </a:p>
          <a:p>
            <a:endParaRPr lang="en-IE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524000"/>
            <a:ext cx="3962400" cy="288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5 Things you should know about Teaching Internet Researching Skills</a:t>
            </a:r>
            <a:endParaRPr lang="en-I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5961905" cy="12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42900" y="3505200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Google is said to be the search engine </a:t>
            </a:r>
            <a:r>
              <a:rPr kumimoji="0" lang="en-IE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people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most. 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Google search education</a:t>
            </a:r>
            <a:r>
              <a:rPr kumimoji="0" lang="en-IE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helps students get the most out of it.</a:t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I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Wading</a:t>
            </a:r>
            <a:r>
              <a:rPr kumimoji="0" lang="en-IE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through the web </a:t>
            </a:r>
            <a:r>
              <a:rPr kumimoji="0" lang="en-IE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very time consuming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a checklist can help students new to Internet research. 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Tip sheet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</a:t>
            </a:r>
            <a:r>
              <a:rPr kumimoji="0" lang="en-IE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NetSmartz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about evaluating Internet sources.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5 Things you should know about Teaching Internet Researching Skills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Visual learners may need an alternative teaching strategy. </a:t>
            </a:r>
            <a:r>
              <a:rPr lang="en-IE" sz="2800" dirty="0" smtClean="0">
                <a:hlinkClick r:id="rId2"/>
              </a:rPr>
              <a:t>This video</a:t>
            </a:r>
            <a:r>
              <a:rPr lang="en-IE" sz="2800" dirty="0" smtClean="0"/>
              <a:t> explains web search strategies in plain English.</a:t>
            </a:r>
          </a:p>
          <a:p>
            <a:r>
              <a:rPr lang="en-IE" sz="2800" dirty="0" smtClean="0"/>
              <a:t> Properly citing Internet sources can be tricky. </a:t>
            </a:r>
            <a:r>
              <a:rPr lang="en-IE" sz="2800" dirty="0" smtClean="0">
                <a:hlinkClick r:id="rId3"/>
              </a:rPr>
              <a:t>This online citation machine</a:t>
            </a:r>
            <a:r>
              <a:rPr lang="en-IE" sz="2800" dirty="0" smtClean="0"/>
              <a:t> makes it </a:t>
            </a:r>
            <a:r>
              <a:rPr lang="en-IE" sz="2800" smtClean="0"/>
              <a:t>so simple.</a:t>
            </a:r>
          </a:p>
          <a:p>
            <a:endParaRPr lang="en-IE" sz="2800" dirty="0" smtClean="0"/>
          </a:p>
          <a:p>
            <a:r>
              <a:rPr lang="en-IE" sz="2800" dirty="0" smtClean="0"/>
              <a:t>References </a:t>
            </a:r>
          </a:p>
          <a:p>
            <a:r>
              <a:rPr lang="en-IE" sz="2800" dirty="0" smtClean="0">
                <a:hlinkClick r:id="rId4"/>
              </a:rPr>
              <a:t>http://wwwnetsmartz.org</a:t>
            </a:r>
            <a:endParaRPr lang="en-IE" sz="2800" dirty="0" smtClean="0"/>
          </a:p>
          <a:p>
            <a:r>
              <a:rPr lang="en-IE" sz="2800" dirty="0" smtClean="0">
                <a:hlinkClick r:id="rId5"/>
              </a:rPr>
              <a:t>http://www.youtube.com/watch?v=Ylp9nJpGak4&amp;feature=youtu.be</a:t>
            </a:r>
            <a:r>
              <a:rPr lang="en-IE" sz="2800" dirty="0" smtClean="0"/>
              <a:t> </a:t>
            </a:r>
            <a:endParaRPr lang="en-I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J.Byrne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134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Researching and presenting a report</vt:lpstr>
      <vt:lpstr>researching online  Where to go </vt:lpstr>
      <vt:lpstr>5 Things you should know about Teaching Internet Researching Skills</vt:lpstr>
      <vt:lpstr>5 Things you should know about Teaching Internet Researching Skills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Researching and presenting a report</dc:title>
  <dc:creator>Owner</dc:creator>
  <cp:lastModifiedBy>Owner</cp:lastModifiedBy>
  <cp:revision>13</cp:revision>
  <dcterms:created xsi:type="dcterms:W3CDTF">2006-08-16T00:00:00Z</dcterms:created>
  <dcterms:modified xsi:type="dcterms:W3CDTF">2013-03-13T13:14:59Z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